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4" r:id="rId3"/>
    <p:sldId id="267" r:id="rId4"/>
    <p:sldId id="257" r:id="rId5"/>
    <p:sldId id="258" r:id="rId6"/>
    <p:sldId id="265" r:id="rId7"/>
    <p:sldId id="266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tableStyles" Target="tableStyle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theme" Target="theme/theme1.xml" /><Relationship Id="rId5" Type="http://schemas.openxmlformats.org/officeDocument/2006/relationships/slide" Target="slides/slide4.xml" /><Relationship Id="rId10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4/21/2021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6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5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 /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8.jpe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1.jpe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14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 /><Relationship Id="rId2" Type="http://schemas.openxmlformats.org/officeDocument/2006/relationships/image" Target="../media/image15.jpeg" /><Relationship Id="rId1" Type="http://schemas.openxmlformats.org/officeDocument/2006/relationships/slideLayout" Target="../slideLayouts/slideLayout6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E674608B-8FB8-864E-B5B8-DDAF4762A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884" y="-37110"/>
            <a:ext cx="8596668" cy="2801834"/>
          </a:xfrm>
        </p:spPr>
        <p:txBody>
          <a:bodyPr>
            <a:normAutofit fontScale="90000"/>
          </a:bodyPr>
          <a:lstStyle/>
          <a:p>
            <a:pPr algn="ctr"/>
            <a:br>
              <a:rPr lang="ru-RU"/>
            </a:br>
            <a:r>
              <a:rPr lang="ru-RU" b="1" i="0">
                <a:solidFill>
                  <a:srgbClr val="2E2E2E"/>
                </a:solidFill>
                <a:effectLst/>
                <a:latin typeface="Georgia" panose="02040502050405020303" pitchFamily="18" charset="0"/>
              </a:rPr>
              <a:t>Муниципальное бюджетное дошкольное образовательное учреждение детский сад № 3 «Яблочко»</a:t>
            </a:r>
            <a:br>
              <a:rPr lang="ru-RU" b="1" i="0">
                <a:solidFill>
                  <a:srgbClr val="2E2E2E"/>
                </a:solidFill>
                <a:effectLst/>
                <a:latin typeface="Georgia" panose="02040502050405020303" pitchFamily="18" charset="0"/>
              </a:rPr>
            </a:br>
            <a:r>
              <a:rPr lang="ru-RU" b="1" i="0">
                <a:solidFill>
                  <a:srgbClr val="2E2E2E"/>
                </a:solidFill>
                <a:effectLst/>
                <a:latin typeface="Georgia" panose="02040502050405020303" pitchFamily="18" charset="0"/>
              </a:rPr>
              <a:t>Визитная  карточка. </a:t>
            </a:r>
            <a:endParaRPr lang="ru-RU" b="1"/>
          </a:p>
        </p:txBody>
      </p:sp>
      <p:pic>
        <p:nvPicPr>
          <p:cNvPr id="12" name="Рисунок 12">
            <a:extLst>
              <a:ext uri="{FF2B5EF4-FFF2-40B4-BE49-F238E27FC236}">
                <a16:creationId xmlns:a16="http://schemas.microsoft.com/office/drawing/2014/main" id="{60046B49-4C1C-2A4B-9C6D-D02EA6A959D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2876056" y="3055362"/>
            <a:ext cx="4443413" cy="3629025"/>
          </a:xfrm>
        </p:spPr>
      </p:pic>
    </p:spTree>
    <p:extLst>
      <p:ext uri="{BB962C8B-B14F-4D97-AF65-F5344CB8AC3E}">
        <p14:creationId xmlns:p14="http://schemas.microsoft.com/office/powerpoint/2010/main" val="3751730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7B8819-80DC-AA4B-B2DB-4A00F02B3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558" y="256717"/>
            <a:ext cx="8062163" cy="5991684"/>
          </a:xfrm>
        </p:spPr>
        <p:txBody>
          <a:bodyPr>
            <a:normAutofit fontScale="90000"/>
          </a:bodyPr>
          <a:lstStyle/>
          <a:p>
            <a:r>
              <a:rPr lang="ru-RU"/>
              <a:t>Войцеховская Людмила Викторовна. </a:t>
            </a:r>
            <a:br>
              <a:rPr lang="ru-RU"/>
            </a:br>
            <a:r>
              <a:rPr lang="ru-RU" b="1" i="0">
                <a:solidFill>
                  <a:srgbClr val="2E2E2E"/>
                </a:solidFill>
                <a:effectLst/>
                <a:latin typeface="Georgia" panose="02040502050405020303" pitchFamily="18" charset="0"/>
              </a:rPr>
              <a:t>Должность</a:t>
            </a:r>
            <a:r>
              <a:rPr lang="ru-RU" b="0" i="0">
                <a:solidFill>
                  <a:srgbClr val="2E2E2E"/>
                </a:solidFill>
                <a:effectLst/>
                <a:latin typeface="Georgia" panose="02040502050405020303" pitchFamily="18" charset="0"/>
              </a:rPr>
              <a:t>: Воспитатель</a:t>
            </a:r>
            <a:br>
              <a:rPr lang="ru-RU" b="0" i="0">
                <a:solidFill>
                  <a:srgbClr val="2E2E2E"/>
                </a:solidFill>
                <a:effectLst/>
                <a:latin typeface="Georgia" panose="02040502050405020303" pitchFamily="18" charset="0"/>
              </a:rPr>
            </a:br>
            <a:r>
              <a:rPr lang="ru-RU" b="1" i="0">
                <a:solidFill>
                  <a:srgbClr val="2E2E2E"/>
                </a:solidFill>
                <a:effectLst/>
                <a:latin typeface="Georgia" panose="02040502050405020303" pitchFamily="18" charset="0"/>
              </a:rPr>
              <a:t>Образование</a:t>
            </a:r>
            <a:r>
              <a:rPr lang="ru-RU" b="0" i="0">
                <a:solidFill>
                  <a:srgbClr val="2E2E2E"/>
                </a:solidFill>
                <a:effectLst/>
                <a:latin typeface="Georgia" panose="02040502050405020303" pitchFamily="18" charset="0"/>
              </a:rPr>
              <a:t>: Педагог -Психолог.</a:t>
            </a:r>
            <a:br>
              <a:rPr lang="ru-RU" b="0" i="0">
                <a:solidFill>
                  <a:srgbClr val="2E2E2E"/>
                </a:solidFill>
                <a:effectLst/>
                <a:latin typeface="Georgia" panose="02040502050405020303" pitchFamily="18" charset="0"/>
              </a:rPr>
            </a:br>
            <a:r>
              <a:rPr lang="ru-RU" b="0" i="0">
                <a:solidFill>
                  <a:srgbClr val="2E2E2E"/>
                </a:solidFill>
                <a:effectLst/>
                <a:latin typeface="Georgia" panose="02040502050405020303" pitchFamily="18" charset="0"/>
              </a:rPr>
              <a:t>Окончила Адыгейский государственный университет г. Майкоп.</a:t>
            </a:r>
            <a:br>
              <a:rPr lang="ru-RU" b="0" i="0">
                <a:solidFill>
                  <a:srgbClr val="2E2E2E"/>
                </a:solidFill>
                <a:effectLst/>
                <a:latin typeface="Georgia" panose="02040502050405020303" pitchFamily="18" charset="0"/>
              </a:rPr>
            </a:br>
            <a:r>
              <a:rPr lang="ru-RU" b="1" i="0">
                <a:solidFill>
                  <a:srgbClr val="2E2E2E"/>
                </a:solidFill>
                <a:effectLst/>
                <a:latin typeface="Georgia" panose="02040502050405020303" pitchFamily="18" charset="0"/>
              </a:rPr>
              <a:t>Квалификационная категория</a:t>
            </a:r>
            <a:r>
              <a:rPr lang="ru-RU" b="0" i="0">
                <a:solidFill>
                  <a:srgbClr val="2E2E2E"/>
                </a:solidFill>
                <a:effectLst/>
                <a:latin typeface="Georgia" panose="02040502050405020303" pitchFamily="18" charset="0"/>
              </a:rPr>
              <a:t>: первая</a:t>
            </a:r>
            <a:br>
              <a:rPr lang="ru-RU" b="0" i="0">
                <a:solidFill>
                  <a:srgbClr val="2E2E2E"/>
                </a:solidFill>
                <a:effectLst/>
                <a:latin typeface="Georgia" panose="02040502050405020303" pitchFamily="18" charset="0"/>
              </a:rPr>
            </a:br>
            <a:r>
              <a:rPr lang="ru-RU" b="1" i="0">
                <a:solidFill>
                  <a:srgbClr val="2E2E2E"/>
                </a:solidFill>
                <a:effectLst/>
                <a:latin typeface="Georgia" panose="02040502050405020303" pitchFamily="18" charset="0"/>
              </a:rPr>
              <a:t>Специальность</a:t>
            </a:r>
            <a:r>
              <a:rPr lang="ru-RU" b="0" i="0">
                <a:solidFill>
                  <a:srgbClr val="2E2E2E"/>
                </a:solidFill>
                <a:effectLst/>
                <a:latin typeface="Georgia" panose="02040502050405020303" pitchFamily="18" charset="0"/>
              </a:rPr>
              <a:t>: Педагог-психолог</a:t>
            </a:r>
            <a:br>
              <a:rPr lang="ru-RU" b="0" i="0">
                <a:solidFill>
                  <a:srgbClr val="2E2E2E"/>
                </a:solidFill>
                <a:effectLst/>
                <a:latin typeface="Georgia" panose="02040502050405020303" pitchFamily="18" charset="0"/>
              </a:rPr>
            </a:br>
            <a:r>
              <a:rPr lang="ru-RU" b="1" i="0">
                <a:solidFill>
                  <a:srgbClr val="2E2E2E"/>
                </a:solidFill>
                <a:effectLst/>
                <a:latin typeface="Georgia" panose="02040502050405020303" pitchFamily="18" charset="0"/>
              </a:rPr>
              <a:t>Стаж работы</a:t>
            </a:r>
            <a:r>
              <a:rPr lang="ru-RU" b="0" i="0">
                <a:solidFill>
                  <a:srgbClr val="2E2E2E"/>
                </a:solidFill>
                <a:effectLst/>
                <a:latin typeface="Georgia" panose="02040502050405020303" pitchFamily="18" charset="0"/>
              </a:rPr>
              <a:t>: 13 лет </a:t>
            </a:r>
            <a:br>
              <a:rPr lang="ru-RU" b="0" i="0">
                <a:solidFill>
                  <a:srgbClr val="2E2E2E"/>
                </a:solidFill>
                <a:effectLst/>
                <a:latin typeface="Georgia" panose="02040502050405020303" pitchFamily="18" charset="0"/>
              </a:rPr>
            </a:br>
            <a:r>
              <a:rPr lang="ru-RU" b="1" i="1">
                <a:solidFill>
                  <a:srgbClr val="2E2E2E"/>
                </a:solidFill>
                <a:effectLst/>
                <a:latin typeface="Georgia" panose="02040502050405020303" pitchFamily="18" charset="0"/>
              </a:rPr>
              <a:t>Девиз</a:t>
            </a:r>
            <a:r>
              <a:rPr lang="ru-RU" b="0" i="1">
                <a:solidFill>
                  <a:srgbClr val="2E2E2E"/>
                </a:solidFill>
                <a:effectLst/>
                <a:latin typeface="Georgia" panose="02040502050405020303" pitchFamily="18" charset="0"/>
              </a:rPr>
              <a:t>: « "Всегда творить, не унывать! Детей любить и уважать!"</a:t>
            </a:r>
            <a:br>
              <a:rPr lang="ru-RU" b="0" i="0">
                <a:solidFill>
                  <a:srgbClr val="2E2E2E"/>
                </a:solidFill>
                <a:effectLst/>
                <a:latin typeface="Georgia" panose="02040502050405020303" pitchFamily="18" charset="0"/>
              </a:rPr>
            </a:br>
            <a:r>
              <a:rPr lang="ru-RU" b="1" i="0">
                <a:solidFill>
                  <a:srgbClr val="2E2E2E"/>
                </a:solidFill>
                <a:effectLst/>
                <a:latin typeface="Georgia" panose="02040502050405020303" pitchFamily="18" charset="0"/>
              </a:rPr>
              <a:t>Педагогическое кредо</a:t>
            </a:r>
            <a:r>
              <a:rPr lang="ru-RU" b="0" i="0">
                <a:solidFill>
                  <a:srgbClr val="2E2E2E"/>
                </a:solidFill>
                <a:effectLst/>
                <a:latin typeface="Georgia" panose="02040502050405020303" pitchFamily="18" charset="0"/>
              </a:rPr>
              <a:t>: «Не бояться трудностей»</a:t>
            </a:r>
            <a:br>
              <a:rPr lang="ru-RU" b="0" i="0">
                <a:solidFill>
                  <a:srgbClr val="2E2E2E"/>
                </a:solidFill>
                <a:effectLst/>
                <a:latin typeface="Georgia" panose="02040502050405020303" pitchFamily="18" charset="0"/>
              </a:rPr>
            </a:br>
            <a:endParaRPr lang="ru-RU"/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E50AB0C4-2348-DE4B-B366-AF20FD5FFE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6721" y="256717"/>
            <a:ext cx="3184699" cy="317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318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18A66C71-5A1D-874B-B158-C9DAB6769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782" y="433916"/>
            <a:ext cx="4064000" cy="541866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01063A6-79C1-CD4F-AF84-96BA218AF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001" y="160566"/>
            <a:ext cx="2823966" cy="39945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489E092-8E93-0B41-9C4E-D64CE8C5216C}"/>
              </a:ext>
            </a:extLst>
          </p:cNvPr>
          <p:cNvSpPr txBox="1"/>
          <p:nvPr/>
        </p:nvSpPr>
        <p:spPr>
          <a:xfrm>
            <a:off x="4994001" y="4155113"/>
            <a:ext cx="660201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400" b="1" i="0">
                <a:solidFill>
                  <a:srgbClr val="2E2E2E"/>
                </a:solidFill>
                <a:effectLst/>
                <a:latin typeface="Georgia" panose="02040502050405020303" pitchFamily="18" charset="0"/>
              </a:rPr>
              <a:t>Принципы педагога:</a:t>
            </a:r>
          </a:p>
          <a:p>
            <a:pPr algn="l"/>
            <a:r>
              <a:rPr lang="ru-RU" sz="2400" b="1" i="0">
                <a:solidFill>
                  <a:srgbClr val="2E2E2E"/>
                </a:solidFill>
                <a:effectLst/>
                <a:latin typeface="Georgia" panose="02040502050405020303" pitchFamily="18" charset="0"/>
              </a:rPr>
              <a:t>§ Любовь к детям.</a:t>
            </a:r>
          </a:p>
          <a:p>
            <a:pPr algn="l"/>
            <a:r>
              <a:rPr lang="ru-RU" sz="2400" b="1" i="0">
                <a:solidFill>
                  <a:srgbClr val="2E2E2E"/>
                </a:solidFill>
                <a:effectLst/>
                <a:latin typeface="Georgia" panose="02040502050405020303" pitchFamily="18" charset="0"/>
              </a:rPr>
              <a:t>§ Никогда не обещать ребенку, того что нельзя выполнить, и никогда не обманывать его.</a:t>
            </a:r>
          </a:p>
          <a:p>
            <a:pPr algn="l"/>
            <a:r>
              <a:rPr lang="ru-RU" sz="2400" b="1" i="0">
                <a:solidFill>
                  <a:srgbClr val="2E2E2E"/>
                </a:solidFill>
                <a:effectLst/>
                <a:latin typeface="Georgia" panose="02040502050405020303" pitchFamily="18" charset="0"/>
              </a:rPr>
              <a:t>§ Поддержка любых начинаний и поощрение инициативы</a:t>
            </a:r>
          </a:p>
          <a:p>
            <a:br>
              <a:rPr lang="ru-RU" sz="2400" b="1"/>
            </a:br>
            <a:endParaRPr lang="ru-RU" sz="2400" b="1"/>
          </a:p>
        </p:txBody>
      </p:sp>
      <p:pic>
        <p:nvPicPr>
          <p:cNvPr id="10" name="Рисунок 10">
            <a:extLst>
              <a:ext uri="{FF2B5EF4-FFF2-40B4-BE49-F238E27FC236}">
                <a16:creationId xmlns:a16="http://schemas.microsoft.com/office/drawing/2014/main" id="{451DE469-F77B-144E-B2BB-A9E548A7D4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1562" y="659605"/>
            <a:ext cx="257175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83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8EED37-F657-144E-A1A4-C33A020B8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02974" y="14559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/>
              <a:t>Краткосрочный проект </a:t>
            </a:r>
            <a:br>
              <a:rPr lang="ru-RU"/>
            </a:br>
            <a:r>
              <a:rPr lang="ru-RU"/>
              <a:t>《 Мой папа лучший дрг》посвящённый  дню защитника отечества. </a:t>
            </a:r>
          </a:p>
        </p:txBody>
      </p:sp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0345D447-B24C-C04B-A100-3CBA2863B6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585" y="3828713"/>
            <a:ext cx="5891068" cy="2955066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E365290B-671D-9B48-9F0B-100693DC99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0355" y="145590"/>
            <a:ext cx="3577098" cy="4091305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83E55A24-8615-0D4A-9D36-884273D484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54547" y="2691766"/>
            <a:ext cx="4439918" cy="3329939"/>
          </a:xfrm>
        </p:spPr>
      </p:pic>
    </p:spTree>
    <p:extLst>
      <p:ext uri="{BB962C8B-B14F-4D97-AF65-F5344CB8AC3E}">
        <p14:creationId xmlns:p14="http://schemas.microsoft.com/office/powerpoint/2010/main" val="2669892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442A7E-EC78-3E45-B105-D83FD0224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Праздники и развлечения. 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8D34DD6-7583-EB42-A888-A6C3A452F3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5765" y="1441056"/>
            <a:ext cx="4105924" cy="3079443"/>
          </a:xfr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245F3277-31D9-F444-B126-F20A574D4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689" y="2761856"/>
            <a:ext cx="3545196" cy="3936909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953A2660-6F59-DF47-A168-D1E3F7A81A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0065" y="159235"/>
            <a:ext cx="4591011" cy="4016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913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A527F0-C143-534D-AC90-E9D598B28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b="1" i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Непосредственно образовательная     деятельность</a:t>
            </a:r>
            <a:r>
              <a:rPr lang="ru-RU" b="0" i="0">
                <a:solidFill>
                  <a:srgbClr val="3C4043"/>
                </a:solidFill>
                <a:effectLst/>
                <a:latin typeface="Roboto" panose="02000000000000000000" pitchFamily="2" charset="0"/>
              </a:rPr>
              <a:t> </a:t>
            </a:r>
            <a:endParaRPr lang="ru-RU"/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1C74BB8D-E83E-9641-8510-CD30F3B9C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680" y="3573627"/>
            <a:ext cx="3957727" cy="2968295"/>
          </a:xfrm>
          <a:prstGeom prst="rect">
            <a:avLst/>
          </a:prstGeom>
        </p:spPr>
      </p:pic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4E5F98EC-063E-9C4B-8AD3-C7926B5B7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5010" y="1273969"/>
            <a:ext cx="4159249" cy="3119437"/>
          </a:xfrm>
          <a:prstGeom prst="rect">
            <a:avLst/>
          </a:prstGeom>
        </p:spPr>
      </p:pic>
      <p:pic>
        <p:nvPicPr>
          <p:cNvPr id="3" name="Рисунок 3">
            <a:extLst>
              <a:ext uri="{FF2B5EF4-FFF2-40B4-BE49-F238E27FC236}">
                <a16:creationId xmlns:a16="http://schemas.microsoft.com/office/drawing/2014/main" id="{982BA984-C1F5-0343-86CA-E49C4693C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31" y="2476499"/>
            <a:ext cx="4159249" cy="311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38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CB261CC-5D14-6F4B-B29D-AA974A45A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178719"/>
            <a:ext cx="4228041" cy="751680"/>
          </a:xfrm>
        </p:spPr>
        <p:txBody>
          <a:bodyPr>
            <a:normAutofit fontScale="90000"/>
          </a:bodyPr>
          <a:lstStyle/>
          <a:p>
            <a:r>
              <a:rPr lang="ru-RU" sz="4800"/>
              <a:t>Выставка.</a:t>
            </a: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11FEE9D3-C72A-4D4F-89EE-AACB962A2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0118" y="609600"/>
            <a:ext cx="5481726" cy="4111295"/>
          </a:xfrm>
          <a:prstGeom prst="rect">
            <a:avLst/>
          </a:prstGeom>
        </p:spPr>
      </p:pic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5521A4CA-2EC2-A443-B0C6-88DE402D8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2729442"/>
            <a:ext cx="4691944" cy="351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00208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7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Аспект</vt:lpstr>
      <vt:lpstr> Муниципальное бюджетное дошкольное образовательное учреждение детский сад № 3 «Яблочко» Визитная  карточка. </vt:lpstr>
      <vt:lpstr>Войцеховская Людмила Викторовна.  Должность: Воспитатель Образование: Педагог -Психолог. Окончила Адыгейский государственный университет г. Майкоп. Квалификационная категория: первая Специальность: Педагог-психолог Стаж работы: 13 лет  Девиз: « "Всегда творить, не унывать! Детей любить и уважать!" Педагогическое кредо: «Не бояться трудностей» </vt:lpstr>
      <vt:lpstr>Презентация PowerPoint</vt:lpstr>
      <vt:lpstr>Краткосрочный проект  《 Мой папа лучший дрг》посвящённый  дню защитника отечества. </vt:lpstr>
      <vt:lpstr>Праздники и развлечения. </vt:lpstr>
      <vt:lpstr>Непосредственно образовательная     деятельность </vt:lpstr>
      <vt:lpstr>Выставка.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Неизвестный пользователь</dc:creator>
  <cp:lastModifiedBy>shchetinina.elena81@mail.ru</cp:lastModifiedBy>
  <cp:revision>6</cp:revision>
  <dcterms:created xsi:type="dcterms:W3CDTF">2021-04-20T10:08:22Z</dcterms:created>
  <dcterms:modified xsi:type="dcterms:W3CDTF">2021-04-21T12:33:15Z</dcterms:modified>
</cp:coreProperties>
</file>